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8" r:id="rId3"/>
    <p:sldId id="266" r:id="rId4"/>
    <p:sldId id="273" r:id="rId5"/>
    <p:sldId id="274" r:id="rId6"/>
    <p:sldId id="276" r:id="rId7"/>
    <p:sldId id="27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9"/>
    <p:restoredTop sz="94643"/>
  </p:normalViewPr>
  <p:slideViewPr>
    <p:cSldViewPr snapToGrid="0" snapToObjects="1">
      <p:cViewPr varScale="1">
        <p:scale>
          <a:sx n="67" d="100"/>
          <a:sy n="67" d="100"/>
        </p:scale>
        <p:origin x="168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4" d="100"/>
        <a:sy n="10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8" b="1879"/>
          <a:stretch/>
        </p:blipFill>
        <p:spPr>
          <a:xfrm>
            <a:off x="0" y="1580322"/>
            <a:ext cx="9144000" cy="4750904"/>
          </a:xfrm>
          <a:prstGeom prst="rect">
            <a:avLst/>
          </a:prstGeom>
        </p:spPr>
      </p:pic>
      <p:sp>
        <p:nvSpPr>
          <p:cNvPr id="10" name="Line 6"/>
          <p:cNvSpPr>
            <a:spLocks noChangeShapeType="1"/>
          </p:cNvSpPr>
          <p:nvPr userDrawn="1"/>
        </p:nvSpPr>
        <p:spPr bwMode="auto">
          <a:xfrm flipV="1">
            <a:off x="0" y="6297930"/>
            <a:ext cx="9144000" cy="11430"/>
          </a:xfrm>
          <a:prstGeom prst="line">
            <a:avLst/>
          </a:prstGeom>
          <a:noFill/>
          <a:ln w="57240" cap="flat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© ExplorNet’s Centers for Quality Teaching and Learning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28015" y="6423660"/>
            <a:ext cx="5156200" cy="296863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altLang="en-US" dirty="0" smtClean="0"/>
              <a:t>© ExplorNet’s Centers for Quality Teaching and Learning</a:t>
            </a:r>
          </a:p>
          <a:p>
            <a:pPr lvl="4"/>
            <a:endParaRPr lang="en-US" dirty="0"/>
          </a:p>
        </p:txBody>
      </p:sp>
      <p:pic>
        <p:nvPicPr>
          <p:cNvPr id="17" name="Picture 16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32" y="74414"/>
            <a:ext cx="7419340" cy="12375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1041400"/>
            <a:ext cx="3319516" cy="508000"/>
          </a:xfrm>
          <a:prstGeom prst="rect">
            <a:avLst/>
          </a:prstGeom>
        </p:spPr>
      </p:pic>
      <p:sp>
        <p:nvSpPr>
          <p:cNvPr id="20" name="Line 6"/>
          <p:cNvSpPr>
            <a:spLocks noChangeShapeType="1"/>
          </p:cNvSpPr>
          <p:nvPr userDrawn="1"/>
        </p:nvSpPr>
        <p:spPr bwMode="auto">
          <a:xfrm flipV="1">
            <a:off x="0" y="423"/>
            <a:ext cx="9144000" cy="11430"/>
          </a:xfrm>
          <a:prstGeom prst="line">
            <a:avLst/>
          </a:prstGeom>
          <a:noFill/>
          <a:ln w="57240" cap="flat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6"/>
          <p:cNvSpPr>
            <a:spLocks noChangeShapeType="1"/>
          </p:cNvSpPr>
          <p:nvPr userDrawn="1"/>
        </p:nvSpPr>
        <p:spPr bwMode="auto">
          <a:xfrm flipV="1">
            <a:off x="0" y="1549443"/>
            <a:ext cx="9144000" cy="11430"/>
          </a:xfrm>
          <a:prstGeom prst="line">
            <a:avLst/>
          </a:prstGeom>
          <a:noFill/>
          <a:ln w="57240" cap="flat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7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1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16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40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58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2/9/17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44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2/9/17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40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2/9/17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83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2/9/17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28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2/9/17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2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8"/>
          <p:cNvSpPr>
            <a:spLocks noGrp="1"/>
          </p:cNvSpPr>
          <p:nvPr>
            <p:ph type="title"/>
          </p:nvPr>
        </p:nvSpPr>
        <p:spPr>
          <a:xfrm>
            <a:off x="434340" y="731520"/>
            <a:ext cx="827532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Line 6"/>
          <p:cNvSpPr>
            <a:spLocks noChangeShapeType="1"/>
          </p:cNvSpPr>
          <p:nvPr userDrawn="1"/>
        </p:nvSpPr>
        <p:spPr bwMode="auto">
          <a:xfrm>
            <a:off x="439738" y="1684020"/>
            <a:ext cx="8253412" cy="1588"/>
          </a:xfrm>
          <a:prstGeom prst="line">
            <a:avLst/>
          </a:prstGeom>
          <a:noFill/>
          <a:ln w="57240" cap="flat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8229600" cy="4343718"/>
          </a:xfrm>
        </p:spPr>
        <p:txBody>
          <a:bodyPr>
            <a:normAutofit/>
          </a:bodyPr>
          <a:lstStyle>
            <a:lvl1pPr marL="463550" indent="-463550">
              <a:buFont typeface="Wingdings" charset="2"/>
              <a:buChar char="q"/>
              <a:tabLst/>
              <a:defRPr sz="2800"/>
            </a:lvl1pPr>
            <a:lvl2pPr marL="917575" indent="-460375">
              <a:buFont typeface="AppleSymbols" charset="0"/>
              <a:buChar char="☐"/>
              <a:tabLst/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23228" y="6390005"/>
            <a:ext cx="5154612" cy="330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 altLang="en-US" dirty="0" smtClean="0"/>
              <a:t>© ExplorNet’s Centers for Quality Teaching and Learning</a:t>
            </a:r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5" y="182880"/>
            <a:ext cx="4769455" cy="6035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67" y="366512"/>
            <a:ext cx="2305298" cy="35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59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2/9/17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57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65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6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3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2/9/17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2/9/17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5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2/9/17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1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2/9/17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3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2/9/17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9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2/9/17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0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5212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en-US" dirty="0" smtClean="0"/>
              <a:t>© ExplorNet’s Centers for Quality Teaching and Learning</a:t>
            </a:r>
          </a:p>
        </p:txBody>
      </p:sp>
    </p:spTree>
    <p:extLst>
      <p:ext uri="{BB962C8B-B14F-4D97-AF65-F5344CB8AC3E}">
        <p14:creationId xmlns:p14="http://schemas.microsoft.com/office/powerpoint/2010/main" val="136663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73740-0AE5-794E-86C8-451EF8728995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6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28650" y="5074920"/>
            <a:ext cx="7898130" cy="1201102"/>
          </a:xfrm>
        </p:spPr>
        <p:txBody>
          <a:bodyPr anchor="b" anchorCtr="0"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5.00 Apply </a:t>
            </a:r>
            <a:r>
              <a:rPr lang="en-US" sz="2800" b="1" dirty="0">
                <a:solidFill>
                  <a:schemeClr val="bg1"/>
                </a:solidFill>
              </a:rPr>
              <a:t>procedures to export a video with Adobe Premiere </a:t>
            </a:r>
            <a:r>
              <a:rPr lang="en-US" sz="2800" b="1" dirty="0" smtClean="0">
                <a:solidFill>
                  <a:schemeClr val="bg1"/>
                </a:solidFill>
              </a:rPr>
              <a:t>Pro. (10%)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9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 Video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Optimize </a:t>
            </a:r>
            <a:r>
              <a:rPr lang="en-US" dirty="0" smtClean="0"/>
              <a:t>based </a:t>
            </a:r>
            <a:r>
              <a:rPr lang="en-US" dirty="0"/>
              <a:t>on </a:t>
            </a:r>
            <a:r>
              <a:rPr lang="en-US" dirty="0" smtClean="0"/>
              <a:t>specific client </a:t>
            </a:r>
            <a:r>
              <a:rPr lang="en-US" dirty="0"/>
              <a:t>n</a:t>
            </a:r>
            <a:r>
              <a:rPr lang="en-US" dirty="0" smtClean="0"/>
              <a:t>eeds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File Format Requirements</a:t>
            </a:r>
          </a:p>
          <a:p>
            <a:pPr lvl="2"/>
            <a:r>
              <a:rPr lang="en-US" dirty="0" smtClean="0"/>
              <a:t>Video files also use codecs.</a:t>
            </a:r>
            <a:endParaRPr lang="en-US" dirty="0"/>
          </a:p>
          <a:p>
            <a:pPr lvl="1"/>
            <a:r>
              <a:rPr lang="en-US" dirty="0"/>
              <a:t>File Size Requirements</a:t>
            </a:r>
          </a:p>
          <a:p>
            <a:pPr lvl="1"/>
            <a:r>
              <a:rPr lang="en-US" dirty="0"/>
              <a:t>File Name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125" y="3694922"/>
            <a:ext cx="27844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471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Video File Formats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.MOV</a:t>
            </a:r>
          </a:p>
          <a:p>
            <a:pPr lvl="1"/>
            <a:r>
              <a:rPr lang="en-US" dirty="0" smtClean="0"/>
              <a:t>Uses </a:t>
            </a:r>
            <a:r>
              <a:rPr lang="en-US" dirty="0"/>
              <a:t>the </a:t>
            </a:r>
            <a:r>
              <a:rPr lang="en-US" dirty="0" err="1" smtClean="0"/>
              <a:t>Quicktime</a:t>
            </a:r>
            <a:r>
              <a:rPr lang="en-US" dirty="0" smtClean="0"/>
              <a:t> </a:t>
            </a:r>
            <a:r>
              <a:rPr lang="en-US" dirty="0"/>
              <a:t>player for video </a:t>
            </a:r>
            <a:r>
              <a:rPr lang="en-US" dirty="0" smtClean="0"/>
              <a:t>playback.</a:t>
            </a:r>
            <a:endParaRPr lang="en-US" dirty="0"/>
          </a:p>
          <a:p>
            <a:pPr lvl="1"/>
            <a:r>
              <a:rPr lang="en-US" dirty="0" smtClean="0"/>
              <a:t>Standard </a:t>
            </a:r>
            <a:r>
              <a:rPr lang="en-US" dirty="0"/>
              <a:t>video format for </a:t>
            </a:r>
            <a:r>
              <a:rPr lang="en-US" dirty="0" smtClean="0"/>
              <a:t>Apple computers.</a:t>
            </a:r>
            <a:endParaRPr lang="en-US" dirty="0"/>
          </a:p>
          <a:p>
            <a:r>
              <a:rPr lang="en-US" dirty="0"/>
              <a:t>.AVI</a:t>
            </a:r>
          </a:p>
          <a:p>
            <a:pPr lvl="1"/>
            <a:r>
              <a:rPr lang="en-US" dirty="0" smtClean="0"/>
              <a:t>Standard </a:t>
            </a:r>
            <a:r>
              <a:rPr lang="en-US" dirty="0"/>
              <a:t>video format for </a:t>
            </a:r>
            <a:r>
              <a:rPr lang="en-US" dirty="0" smtClean="0"/>
              <a:t>Microsoft </a:t>
            </a:r>
            <a:r>
              <a:rPr lang="en-US" dirty="0"/>
              <a:t>PCs 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.WMV</a:t>
            </a:r>
          </a:p>
          <a:p>
            <a:pPr lvl="1"/>
            <a:r>
              <a:rPr lang="en-US" dirty="0" smtClean="0"/>
              <a:t>Uses </a:t>
            </a:r>
            <a:r>
              <a:rPr lang="en-US" dirty="0"/>
              <a:t>the </a:t>
            </a:r>
            <a:r>
              <a:rPr lang="en-US" dirty="0" smtClean="0"/>
              <a:t>Windows </a:t>
            </a:r>
            <a:r>
              <a:rPr lang="en-US" dirty="0"/>
              <a:t>Media Player for video </a:t>
            </a:r>
            <a:r>
              <a:rPr lang="en-US" dirty="0" smtClean="0"/>
              <a:t>playback.</a:t>
            </a:r>
            <a:endParaRPr lang="en-US" dirty="0"/>
          </a:p>
          <a:p>
            <a:pPr lvl="1"/>
            <a:r>
              <a:rPr lang="en-US" smtClean="0"/>
              <a:t>Microsoft </a:t>
            </a:r>
            <a:r>
              <a:rPr lang="en-US" dirty="0"/>
              <a:t>file format used for streaming on the </a:t>
            </a:r>
            <a:r>
              <a:rPr lang="en-US" dirty="0" smtClean="0"/>
              <a:t>Internet.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46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Video File Formats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.FLV</a:t>
            </a:r>
            <a:endParaRPr lang="en-US" dirty="0"/>
          </a:p>
          <a:p>
            <a:pPr lvl="1"/>
            <a:r>
              <a:rPr lang="en-US" dirty="0" smtClean="0"/>
              <a:t>Uses </a:t>
            </a:r>
            <a:r>
              <a:rPr lang="en-US" dirty="0"/>
              <a:t>the </a:t>
            </a:r>
            <a:r>
              <a:rPr lang="en-US" dirty="0" smtClean="0"/>
              <a:t>Adobe </a:t>
            </a:r>
            <a:r>
              <a:rPr lang="en-US" dirty="0"/>
              <a:t>Flash Player for video </a:t>
            </a:r>
            <a:r>
              <a:rPr lang="en-US" dirty="0" smtClean="0"/>
              <a:t>playback.</a:t>
            </a:r>
            <a:endParaRPr lang="en-US" dirty="0"/>
          </a:p>
          <a:p>
            <a:pPr lvl="1"/>
            <a:r>
              <a:rPr lang="en-US" dirty="0" smtClean="0"/>
              <a:t>Commonly </a:t>
            </a:r>
            <a:r>
              <a:rPr lang="en-US" dirty="0"/>
              <a:t>used for embedding videos on the </a:t>
            </a:r>
            <a:r>
              <a:rPr lang="en-US" dirty="0" smtClean="0"/>
              <a:t>Internet.</a:t>
            </a:r>
            <a:endParaRPr lang="en-US" dirty="0"/>
          </a:p>
          <a:p>
            <a:r>
              <a:rPr lang="en-US" dirty="0"/>
              <a:t>.MPEG-2</a:t>
            </a:r>
          </a:p>
          <a:p>
            <a:pPr lvl="1"/>
            <a:r>
              <a:rPr lang="en-US" dirty="0" smtClean="0"/>
              <a:t>Format </a:t>
            </a:r>
            <a:r>
              <a:rPr lang="en-US" dirty="0"/>
              <a:t>used for </a:t>
            </a:r>
            <a:r>
              <a:rPr lang="en-US" dirty="0" smtClean="0"/>
              <a:t>DVDs.</a:t>
            </a:r>
            <a:endParaRPr lang="en-US" dirty="0"/>
          </a:p>
          <a:p>
            <a:r>
              <a:rPr lang="en-US" dirty="0"/>
              <a:t>.MPEG-4</a:t>
            </a:r>
          </a:p>
          <a:p>
            <a:pPr lvl="1"/>
            <a:r>
              <a:rPr lang="en-US" dirty="0" smtClean="0"/>
              <a:t>Format </a:t>
            </a:r>
            <a:r>
              <a:rPr lang="en-US" dirty="0"/>
              <a:t>used for Blu-Ray Discs (better quality than MPEG-2</a:t>
            </a:r>
            <a:r>
              <a:rPr lang="en-US" dirty="0" smtClean="0"/>
              <a:t>).</a:t>
            </a:r>
            <a:endParaRPr lang="en-US" dirty="0"/>
          </a:p>
          <a:p>
            <a:pPr lvl="1"/>
            <a:r>
              <a:rPr lang="en-US" dirty="0" smtClean="0"/>
              <a:t>Standard </a:t>
            </a:r>
            <a:r>
              <a:rPr lang="en-US" dirty="0"/>
              <a:t>for streaming videos over the </a:t>
            </a:r>
            <a:r>
              <a:rPr lang="en-US" dirty="0" smtClean="0"/>
              <a:t>Internet.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Video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 export a video in Premiere Pro go to </a:t>
            </a:r>
            <a:r>
              <a:rPr lang="en-US" dirty="0" smtClean="0"/>
              <a:t>File&gt;Export&gt;Media.</a:t>
            </a:r>
            <a:r>
              <a:rPr lang="en-US" dirty="0"/>
              <a:t> This will bring up your export settings </a:t>
            </a:r>
            <a:r>
              <a:rPr lang="en-US" dirty="0" smtClean="0"/>
              <a:t>window,</a:t>
            </a:r>
          </a:p>
          <a:p>
            <a:r>
              <a:rPr lang="en-US" dirty="0" smtClean="0"/>
              <a:t>Choose </a:t>
            </a:r>
            <a:r>
              <a:rPr lang="en-US" dirty="0" smtClean="0"/>
              <a:t>format, file name and other settings.</a:t>
            </a:r>
          </a:p>
          <a:p>
            <a:r>
              <a:rPr lang="en-US" dirty="0" smtClean="0"/>
              <a:t>May export entire or selected sequence, audio or video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Make </a:t>
            </a:r>
            <a:r>
              <a:rPr lang="en-US" dirty="0"/>
              <a:t>sure your sequence that you want to export is selected when you do this.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04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Settings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1" b="5746"/>
          <a:stretch/>
        </p:blipFill>
        <p:spPr>
          <a:xfrm>
            <a:off x="473529" y="1756341"/>
            <a:ext cx="4310742" cy="4918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606" y="2131785"/>
            <a:ext cx="262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Format Options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759200" y="2498271"/>
            <a:ext cx="2249714" cy="15723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51035" y="2937328"/>
            <a:ext cx="262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File Save As Options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813629" y="3303814"/>
            <a:ext cx="2249714" cy="15723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32677" y="4602842"/>
            <a:ext cx="262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 Options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895271" y="4969328"/>
            <a:ext cx="2249714" cy="15723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336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 Media II PowerPoint Template" id="{62AD441C-4757-0C4A-9218-309ACD8FD344}" vid="{9F4D1970-BB27-1D4C-A2E7-E285E0020B3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 Media II PowerPoint Template" id="{62AD441C-4757-0C4A-9218-309ACD8FD344}" vid="{5C112064-4F31-644A-B444-A37E835969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Media II PowerPoint Template</Template>
  <TotalTime>209</TotalTime>
  <Words>210</Words>
  <Application>Microsoft Macintosh PowerPoint</Application>
  <PresentationFormat>On-screen Show (4:3)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AppleSymbols</vt:lpstr>
      <vt:lpstr>Calibri</vt:lpstr>
      <vt:lpstr>Calibri Light</vt:lpstr>
      <vt:lpstr>Wingdings</vt:lpstr>
      <vt:lpstr>Arial</vt:lpstr>
      <vt:lpstr>Office Theme</vt:lpstr>
      <vt:lpstr>Custom Design</vt:lpstr>
      <vt:lpstr>5.00 Apply procedures to export a video with Adobe Premiere Pro. (10%)</vt:lpstr>
      <vt:lpstr>Optimize Video</vt:lpstr>
      <vt:lpstr>Common Video File Formats</vt:lpstr>
      <vt:lpstr>Common Video File Formats</vt:lpstr>
      <vt:lpstr>Export Video</vt:lpstr>
      <vt:lpstr>Export Settings 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 ###.##  #% Objective Wording</dc:title>
  <dc:creator>Microsoft Office User</dc:creator>
  <cp:lastModifiedBy>Microsoft Office User</cp:lastModifiedBy>
  <cp:revision>18</cp:revision>
  <dcterms:created xsi:type="dcterms:W3CDTF">2016-04-26T14:57:40Z</dcterms:created>
  <dcterms:modified xsi:type="dcterms:W3CDTF">2017-02-09T18:38:09Z</dcterms:modified>
</cp:coreProperties>
</file>