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57" r:id="rId4"/>
    <p:sldId id="267" r:id="rId5"/>
    <p:sldId id="259" r:id="rId6"/>
    <p:sldId id="260" r:id="rId7"/>
    <p:sldId id="261" r:id="rId8"/>
    <p:sldId id="268" r:id="rId9"/>
    <p:sldId id="26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8"/>
    <p:restoredTop sz="94643"/>
  </p:normalViewPr>
  <p:slideViewPr>
    <p:cSldViewPr snapToGrid="0" snapToObjects="1">
      <p:cViewPr varScale="1">
        <p:scale>
          <a:sx n="55" d="100"/>
          <a:sy n="55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V="1">
            <a:off x="0" y="163449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49072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39"/>
            <a:ext cx="9144000" cy="313944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353504"/>
            <a:ext cx="7419340" cy="1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5402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Calibri" charset="0"/>
              </a:rPr>
              <a:t>Adobe Visual </a:t>
            </a:r>
            <a:r>
              <a:rPr lang="en-US" altLang="en-US" sz="3200" dirty="0" smtClean="0">
                <a:latin typeface="Calibri" charset="0"/>
              </a:rPr>
              <a:t>Design</a:t>
            </a:r>
            <a:r>
              <a:rPr lang="en-US" altLang="en-US" sz="3200" dirty="0">
                <a:latin typeface="Calibri" charset="0"/>
              </a:rPr>
              <a:t/>
            </a:r>
            <a:br>
              <a:rPr lang="en-US" altLang="en-US" sz="3200" dirty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1.00 </a:t>
            </a:r>
            <a:r>
              <a:rPr lang="en-US" altLang="en-US" sz="2400" dirty="0">
                <a:latin typeface="Calibri" charset="0"/>
              </a:rPr>
              <a:t>Setting project requirements using </a:t>
            </a:r>
            <a:r>
              <a:rPr lang="en-US" altLang="en-US" sz="2400" dirty="0" smtClean="0">
                <a:latin typeface="Calibri" charset="0"/>
              </a:rPr>
              <a:t>Photoshop (3%)</a:t>
            </a:r>
            <a:r>
              <a:rPr lang="en-US" altLang="en-US" sz="2400" dirty="0">
                <a:latin typeface="Calibri" charset="0"/>
              </a:rPr>
              <a:t/>
            </a:r>
            <a:br>
              <a:rPr lang="en-US" altLang="en-US" sz="2400" dirty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6.00 </a:t>
            </a:r>
            <a:r>
              <a:rPr lang="en-US" altLang="en-US" sz="2400" dirty="0">
                <a:latin typeface="Calibri" charset="0"/>
              </a:rPr>
              <a:t>Setting project requirements using </a:t>
            </a:r>
            <a:r>
              <a:rPr lang="en-US" altLang="en-US" sz="2400" dirty="0" smtClean="0">
                <a:latin typeface="Calibri" charset="0"/>
              </a:rPr>
              <a:t>Illustrator (1%)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Meet with clients to create project plan.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the purpose of the graphic design.</a:t>
            </a:r>
          </a:p>
          <a:p>
            <a:pPr lvl="1"/>
            <a:r>
              <a:rPr lang="en-US" dirty="0"/>
              <a:t>Define the intended target </a:t>
            </a:r>
            <a:r>
              <a:rPr lang="en-US" dirty="0" smtClean="0"/>
              <a:t>audience.</a:t>
            </a:r>
          </a:p>
          <a:p>
            <a:pPr lvl="1"/>
            <a:r>
              <a:rPr lang="en-US" dirty="0" smtClean="0"/>
              <a:t>Set overall goals for design.</a:t>
            </a:r>
          </a:p>
          <a:p>
            <a:pPr lvl="1"/>
            <a:r>
              <a:rPr lang="en-US" dirty="0" smtClean="0"/>
              <a:t>Agree on deadlines.</a:t>
            </a:r>
          </a:p>
          <a:p>
            <a:pPr lvl="1"/>
            <a:r>
              <a:rPr lang="en-US" dirty="0" smtClean="0"/>
              <a:t>Create a budget.</a:t>
            </a:r>
          </a:p>
          <a:p>
            <a:pPr lvl="1"/>
            <a:r>
              <a:rPr lang="en-US" dirty="0"/>
              <a:t>Set a color scheme and set of typography based on client’s current marketing and branding </a:t>
            </a:r>
            <a:r>
              <a:rPr lang="en-US" dirty="0" smtClean="0"/>
              <a:t>materials.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3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63550" lvl="1" indent="-463550">
              <a:spcBef>
                <a:spcPts val="1000"/>
              </a:spcBef>
              <a:buFont typeface="Wingdings" charset="2"/>
              <a:buChar char="q"/>
            </a:pPr>
            <a:r>
              <a:rPr lang="en-US" dirty="0"/>
              <a:t>Sketch layout ideas and present to client for </a:t>
            </a:r>
            <a:r>
              <a:rPr lang="en-US" dirty="0" smtClean="0"/>
              <a:t>approval.</a:t>
            </a:r>
            <a:endParaRPr lang="en-US" dirty="0"/>
          </a:p>
          <a:p>
            <a:r>
              <a:rPr lang="en-US" dirty="0" smtClean="0"/>
              <a:t>Gather </a:t>
            </a:r>
            <a:r>
              <a:rPr lang="en-US" dirty="0"/>
              <a:t>and manage information and digital assets provided by the </a:t>
            </a:r>
            <a:r>
              <a:rPr lang="en-US" dirty="0" smtClean="0"/>
              <a:t>client.</a:t>
            </a:r>
            <a:endParaRPr lang="en-US" dirty="0"/>
          </a:p>
          <a:p>
            <a:pPr lvl="1"/>
            <a:r>
              <a:rPr lang="en-US" dirty="0"/>
              <a:t>Create a file-naming convention to assure proper organization and </a:t>
            </a:r>
            <a:r>
              <a:rPr lang="en-US" dirty="0" smtClean="0"/>
              <a:t>storage.</a:t>
            </a:r>
            <a:endParaRPr lang="en-US" dirty="0"/>
          </a:p>
          <a:p>
            <a:pPr lvl="1"/>
            <a:r>
              <a:rPr lang="en-US" dirty="0"/>
              <a:t>Save and organize files for easy and quick </a:t>
            </a:r>
            <a:r>
              <a:rPr lang="en-US" dirty="0" smtClean="0"/>
              <a:t>access.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3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Determine </a:t>
            </a:r>
            <a:r>
              <a:rPr lang="en-US" dirty="0"/>
              <a:t>specific hardware </a:t>
            </a:r>
            <a:r>
              <a:rPr lang="en-US" dirty="0" smtClean="0"/>
              <a:t>needs:</a:t>
            </a:r>
            <a:endParaRPr lang="en-US" dirty="0"/>
          </a:p>
          <a:p>
            <a:pPr lvl="1"/>
            <a:r>
              <a:rPr lang="en-US" dirty="0"/>
              <a:t>Computer</a:t>
            </a:r>
          </a:p>
          <a:p>
            <a:pPr lvl="1"/>
            <a:r>
              <a:rPr lang="en-US" dirty="0"/>
              <a:t>Still Photo Camera</a:t>
            </a:r>
          </a:p>
          <a:p>
            <a:pPr lvl="1"/>
            <a:r>
              <a:rPr lang="en-US" dirty="0"/>
              <a:t>Graphic Tablet</a:t>
            </a:r>
          </a:p>
          <a:p>
            <a:pPr lvl="1"/>
            <a:r>
              <a:rPr lang="en-US" dirty="0"/>
              <a:t>Scanner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020" y="3851910"/>
            <a:ext cx="2491740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60" y="4067452"/>
            <a:ext cx="2857500" cy="18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1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6945312" cy="4343718"/>
          </a:xfrm>
        </p:spPr>
        <p:txBody>
          <a:bodyPr/>
          <a:lstStyle/>
          <a:p>
            <a:r>
              <a:rPr lang="en-US" dirty="0"/>
              <a:t>Determine specific software needs</a:t>
            </a:r>
          </a:p>
          <a:p>
            <a:pPr lvl="1"/>
            <a:r>
              <a:rPr lang="en-US" dirty="0"/>
              <a:t>Paint </a:t>
            </a:r>
            <a:r>
              <a:rPr lang="en-US" dirty="0" smtClean="0"/>
              <a:t>Program – bitmap graphic editing program </a:t>
            </a:r>
            <a:r>
              <a:rPr lang="en-US" dirty="0"/>
              <a:t>that creates and/or edits </a:t>
            </a:r>
            <a:r>
              <a:rPr lang="en-US" dirty="0" smtClean="0"/>
              <a:t>photos or bitmap images </a:t>
            </a:r>
            <a:r>
              <a:rPr lang="en-US" dirty="0"/>
              <a:t>(</a:t>
            </a:r>
            <a:r>
              <a:rPr lang="en-US" dirty="0" smtClean="0"/>
              <a:t>example: Adobe </a:t>
            </a:r>
            <a:r>
              <a:rPr lang="en-US" dirty="0"/>
              <a:t>Photoshop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Draw Program- vector graphic editing program that is commonly used for logos, icons, and other scalable graphics (example: Adobe Illustrator)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0" y="2301240"/>
            <a:ext cx="1310640" cy="1310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40" y="3938846"/>
            <a:ext cx="1270000" cy="12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Import or place existing graphics onto canvas using a digital graphic editing </a:t>
            </a:r>
            <a:r>
              <a:rPr lang="en-US" dirty="0" smtClean="0"/>
              <a:t>software.</a:t>
            </a:r>
            <a:endParaRPr lang="en-US" dirty="0"/>
          </a:p>
          <a:p>
            <a:r>
              <a:rPr lang="en-US" dirty="0"/>
              <a:t>Draw or create original </a:t>
            </a:r>
            <a:r>
              <a:rPr lang="en-US" dirty="0" smtClean="0"/>
              <a:t>graphics.</a:t>
            </a:r>
            <a:endParaRPr lang="en-US" dirty="0"/>
          </a:p>
          <a:p>
            <a:r>
              <a:rPr lang="en-US" dirty="0"/>
              <a:t>Add text to the </a:t>
            </a:r>
            <a:r>
              <a:rPr lang="en-US" dirty="0" smtClean="0"/>
              <a:t>design.</a:t>
            </a:r>
            <a:endParaRPr lang="en-US" dirty="0"/>
          </a:p>
          <a:p>
            <a:r>
              <a:rPr lang="en-US" dirty="0"/>
              <a:t>Edit the design components </a:t>
            </a:r>
            <a:r>
              <a:rPr lang="en-US" dirty="0" smtClean="0"/>
              <a:t>to </a:t>
            </a:r>
            <a:r>
              <a:rPr lang="en-US" dirty="0"/>
              <a:t>convey the intended message to the target </a:t>
            </a:r>
            <a:r>
              <a:rPr lang="en-US" dirty="0" smtClean="0"/>
              <a:t>audience.</a:t>
            </a:r>
          </a:p>
          <a:p>
            <a:r>
              <a:rPr lang="en-US" dirty="0"/>
              <a:t>Arrange possible design components into a balanced and unified </a:t>
            </a:r>
            <a:r>
              <a:rPr lang="en-US" dirty="0" smtClean="0"/>
              <a:t>layout.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Design Comps with Client</a:t>
            </a:r>
          </a:p>
          <a:p>
            <a:pPr lvl="1"/>
            <a:r>
              <a:rPr lang="en-US" dirty="0"/>
              <a:t>Provide the client with multiple renditions of the design that meet the goals and purpose, but look visually different (layout, scaling, etc</a:t>
            </a:r>
            <a:r>
              <a:rPr lang="en-US" dirty="0" smtClean="0"/>
              <a:t>.).</a:t>
            </a:r>
            <a:endParaRPr lang="en-US" dirty="0"/>
          </a:p>
          <a:p>
            <a:pPr lvl="1"/>
            <a:r>
              <a:rPr lang="en-US" dirty="0"/>
              <a:t>Used for comparison purposes so the client can make a final </a:t>
            </a:r>
            <a:r>
              <a:rPr lang="en-US" dirty="0" smtClean="0"/>
              <a:t>decision.</a:t>
            </a:r>
            <a:endParaRPr lang="en-US" dirty="0"/>
          </a:p>
          <a:p>
            <a:pPr lvl="1"/>
            <a:r>
              <a:rPr lang="en-US" dirty="0"/>
              <a:t>Can be generated in </a:t>
            </a:r>
            <a:r>
              <a:rPr lang="en-US" dirty="0" smtClean="0"/>
              <a:t>Adobe </a:t>
            </a:r>
            <a:r>
              <a:rPr lang="en-US" dirty="0"/>
              <a:t>Photoshop by creating layer comps that save all renditions in the original file for </a:t>
            </a:r>
            <a:r>
              <a:rPr lang="en-US" dirty="0" smtClean="0"/>
              <a:t>previewing.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Re-design the graphic based on client feedback (if necessary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Preview the final </a:t>
            </a:r>
            <a:r>
              <a:rPr lang="en-US" dirty="0" smtClean="0"/>
              <a:t>version.</a:t>
            </a:r>
            <a:endParaRPr lang="en-US" dirty="0"/>
          </a:p>
          <a:p>
            <a:pPr lvl="1"/>
            <a:r>
              <a:rPr lang="en-US" dirty="0"/>
              <a:t>Create a proof preview to see how the graphic design will look on a particular output device (computer monitor, printer, etc</a:t>
            </a:r>
            <a:r>
              <a:rPr lang="en-US" dirty="0" smtClean="0"/>
              <a:t>.).</a:t>
            </a:r>
            <a:endParaRPr lang="en-US" dirty="0"/>
          </a:p>
          <a:p>
            <a:pPr lvl="1"/>
            <a:r>
              <a:rPr lang="en-US" dirty="0"/>
              <a:t>Test print any graphic design that is destined for print work and proofread for quality </a:t>
            </a:r>
            <a:r>
              <a:rPr lang="en-US" dirty="0" smtClean="0"/>
              <a:t>assurance.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Optimize the graphic for specific client needs, including :</a:t>
            </a:r>
          </a:p>
          <a:p>
            <a:pPr lvl="1"/>
            <a:r>
              <a:rPr lang="en-US" dirty="0" smtClean="0"/>
              <a:t>File format </a:t>
            </a:r>
            <a:r>
              <a:rPr lang="en-US" dirty="0"/>
              <a:t>requirements</a:t>
            </a:r>
          </a:p>
          <a:p>
            <a:pPr lvl="1"/>
            <a:r>
              <a:rPr lang="en-US" dirty="0"/>
              <a:t>File </a:t>
            </a:r>
            <a:r>
              <a:rPr lang="en-US" dirty="0" smtClean="0"/>
              <a:t>size requirements</a:t>
            </a:r>
          </a:p>
          <a:p>
            <a:pPr lvl="1"/>
            <a:r>
              <a:rPr lang="en-US" dirty="0" smtClean="0"/>
              <a:t>File name requirements</a:t>
            </a:r>
          </a:p>
          <a:p>
            <a:r>
              <a:rPr lang="en-US" dirty="0"/>
              <a:t>Submit the finalized version(s) of the digital graphic design to the </a:t>
            </a:r>
            <a:r>
              <a:rPr lang="en-US" dirty="0" smtClean="0"/>
              <a:t>client.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C9A900AE-FFCF-2D47-B7B9-CB8D461213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612F2995-356A-4340-9C5F-3474325B93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 PowerPoint Template</Template>
  <TotalTime>47</TotalTime>
  <Words>377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AppleSymbols</vt:lpstr>
      <vt:lpstr>Arial</vt:lpstr>
      <vt:lpstr>Calibri</vt:lpstr>
      <vt:lpstr>Calibri Light</vt:lpstr>
      <vt:lpstr>Wingdings</vt:lpstr>
      <vt:lpstr>Office Theme</vt:lpstr>
      <vt:lpstr>Custom Design</vt:lpstr>
      <vt:lpstr>Adobe Visual Design 1.00 Setting project requirements using Photoshop (3%) 6.00 Setting project requirements using Illustrator (1%)</vt:lpstr>
      <vt:lpstr>Pre-Production</vt:lpstr>
      <vt:lpstr>Pre-Production</vt:lpstr>
      <vt:lpstr>Pre-Production</vt:lpstr>
      <vt:lpstr>Pre-Production</vt:lpstr>
      <vt:lpstr>Production</vt:lpstr>
      <vt:lpstr>Post-Production</vt:lpstr>
      <vt:lpstr>Post-Production</vt:lpstr>
      <vt:lpstr>Post-Production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Stiles, Natasha (CAM)</cp:lastModifiedBy>
  <cp:revision>13</cp:revision>
  <dcterms:created xsi:type="dcterms:W3CDTF">2016-04-26T14:56:30Z</dcterms:created>
  <dcterms:modified xsi:type="dcterms:W3CDTF">2017-01-13T17:35:40Z</dcterms:modified>
</cp:coreProperties>
</file>