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95" r:id="rId4"/>
    <p:sldId id="296" r:id="rId5"/>
    <p:sldId id="297" r:id="rId6"/>
    <p:sldId id="298" r:id="rId7"/>
    <p:sldId id="286" r:id="rId8"/>
    <p:sldId id="285" r:id="rId9"/>
    <p:sldId id="294" r:id="rId10"/>
    <p:sldId id="272" r:id="rId11"/>
    <p:sldId id="273" r:id="rId12"/>
    <p:sldId id="274" r:id="rId13"/>
    <p:sldId id="275" r:id="rId14"/>
    <p:sldId id="276" r:id="rId15"/>
    <p:sldId id="277" r:id="rId16"/>
    <p:sldId id="284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8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 userDrawn="1"/>
        </p:nvSpPr>
        <p:spPr bwMode="auto">
          <a:xfrm flipV="1">
            <a:off x="0" y="163449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V="1">
            <a:off x="0" y="4907280"/>
            <a:ext cx="9144000" cy="11430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5074920"/>
            <a:ext cx="7898130" cy="1201102"/>
          </a:xfrm>
          <a:prstGeom prst="rect">
            <a:avLst/>
          </a:prstGeom>
        </p:spPr>
        <p:txBody>
          <a:bodyPr anchor="b"/>
          <a:lstStyle>
            <a:lvl1pPr algn="l" hangingPunct="1">
              <a:lnSpc>
                <a:spcPct val="90000"/>
              </a:lnSpc>
              <a:defRPr sz="5400"/>
            </a:lvl1pPr>
          </a:lstStyle>
          <a:p>
            <a:pPr hangingPunct="1">
              <a:lnSpc>
                <a:spcPct val="90000"/>
              </a:lnSpc>
            </a:pPr>
            <a:r>
              <a:rPr lang="en-US" altLang="en-US" sz="2800" dirty="0" smtClean="0">
                <a:latin typeface="Calibri" charset="0"/>
              </a:rPr>
              <a:t>Objective ###.##  #%</a:t>
            </a:r>
            <a:br>
              <a:rPr lang="en-US" altLang="en-US" sz="2800" dirty="0" smtClean="0">
                <a:latin typeface="Calibri" charset="0"/>
              </a:rPr>
            </a:br>
            <a:r>
              <a:rPr lang="en-US" altLang="en-US" sz="2400" dirty="0" smtClean="0">
                <a:latin typeface="Calibri" charset="0"/>
              </a:rPr>
              <a:t>Objective Wording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© ExplorNet’s Centers for Quality Teaching and Learning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015" y="6423660"/>
            <a:ext cx="5156200" cy="2968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  <a:p>
            <a:pPr lvl="4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39"/>
            <a:ext cx="9144000" cy="3139440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8" y="353504"/>
            <a:ext cx="7419340" cy="12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34340" y="731520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439738" y="1684020"/>
            <a:ext cx="8253412" cy="1588"/>
          </a:xfrm>
          <a:prstGeom prst="line">
            <a:avLst/>
          </a:prstGeom>
          <a:noFill/>
          <a:ln w="57240" cap="flat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8229600" cy="4343718"/>
          </a:xfrm>
        </p:spPr>
        <p:txBody>
          <a:bodyPr>
            <a:normAutofit/>
          </a:bodyPr>
          <a:lstStyle>
            <a:lvl1pPr marL="463550" indent="-463550">
              <a:buFont typeface="Wingdings" charset="2"/>
              <a:buChar char="q"/>
              <a:tabLst/>
              <a:defRPr sz="2800"/>
            </a:lvl1pPr>
            <a:lvl2pPr marL="917575" indent="-454025">
              <a:buFont typeface="AppleSymbols" charset="0"/>
              <a:buChar char="☐"/>
              <a:tabLst/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3228" y="6390005"/>
            <a:ext cx="5154612" cy="330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82880"/>
            <a:ext cx="4769455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9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955E44-AAA8-154B-87FC-1DF5E9C0D67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7F93-F1B0-CE4E-BDAC-8426E2694D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© ExplorNet’s Centers for Quality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13666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3740-0AE5-794E-86C8-451EF872899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38D8-718D-F843-8B38-1919F670C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Calibri" charset="0"/>
              </a:rPr>
              <a:t>Adobe Visual Design</a:t>
            </a:r>
            <a:br>
              <a:rPr lang="en-US" altLang="en-US" sz="3200" dirty="0">
                <a:latin typeface="Calibri" charset="0"/>
              </a:rPr>
            </a:br>
            <a:r>
              <a:rPr lang="en-US" altLang="en-US" sz="2800" dirty="0" smtClean="0">
                <a:latin typeface="Calibri" charset="0"/>
              </a:rPr>
              <a:t>4.00 </a:t>
            </a:r>
            <a:r>
              <a:rPr lang="en-US" altLang="en-US" sz="2800" dirty="0">
                <a:latin typeface="Calibri" charset="0"/>
              </a:rPr>
              <a:t>Apply procedures to manipulate images using </a:t>
            </a:r>
            <a:r>
              <a:rPr lang="en-US" altLang="en-US" sz="2800">
                <a:latin typeface="Calibri" charset="0"/>
              </a:rPr>
              <a:t>Adobe </a:t>
            </a:r>
            <a:r>
              <a:rPr lang="en-US" altLang="en-US" sz="2800" smtClean="0">
                <a:latin typeface="Calibri" charset="0"/>
              </a:rPr>
              <a:t>Photoshop (17%)</a:t>
            </a:r>
            <a:endParaRPr lang="en-US" sz="2800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Allows you to choose a specific part of the image.  There are several selection tools each work in a different way.</a:t>
            </a:r>
          </a:p>
          <a:p>
            <a:pPr lvl="1"/>
            <a:r>
              <a:rPr lang="en-US" dirty="0" smtClean="0"/>
              <a:t>Marquee</a:t>
            </a:r>
            <a:endParaRPr lang="en-US" dirty="0"/>
          </a:p>
          <a:p>
            <a:pPr lvl="1"/>
            <a:r>
              <a:rPr lang="en-US" dirty="0" smtClean="0"/>
              <a:t>Lasso</a:t>
            </a:r>
          </a:p>
          <a:p>
            <a:pPr lvl="1"/>
            <a:r>
              <a:rPr lang="en-US" dirty="0" smtClean="0"/>
              <a:t>Quick </a:t>
            </a:r>
            <a:r>
              <a:rPr lang="en-US" dirty="0"/>
              <a:t>Selection Tool</a:t>
            </a:r>
          </a:p>
          <a:p>
            <a:pPr lvl="1"/>
            <a:r>
              <a:rPr lang="en-US" dirty="0"/>
              <a:t>Magic Wand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Marquee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Selects in the shape specified. The  </a:t>
            </a:r>
            <a:r>
              <a:rPr lang="en-US" dirty="0"/>
              <a:t>marquee shows </a:t>
            </a:r>
            <a:r>
              <a:rPr lang="en-US" dirty="0" smtClean="0"/>
              <a:t>the following options:</a:t>
            </a:r>
            <a:endParaRPr lang="en-US" dirty="0"/>
          </a:p>
          <a:p>
            <a:r>
              <a:rPr lang="en-US" dirty="0"/>
              <a:t>Rectangle</a:t>
            </a:r>
          </a:p>
          <a:p>
            <a:r>
              <a:rPr lang="en-US" dirty="0"/>
              <a:t>Elliptical</a:t>
            </a:r>
          </a:p>
          <a:p>
            <a:r>
              <a:rPr lang="en-US" dirty="0"/>
              <a:t>Single </a:t>
            </a:r>
            <a:r>
              <a:rPr lang="en-US" dirty="0" smtClean="0"/>
              <a:t>Row</a:t>
            </a:r>
            <a:endParaRPr lang="en-US" dirty="0"/>
          </a:p>
          <a:p>
            <a:r>
              <a:rPr lang="en-US" dirty="0"/>
              <a:t>Single Column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d30y9cdsu7xlg0.cloudfront.net/png/177529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82" y="2670318"/>
            <a:ext cx="1158937" cy="11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Lasso Selection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796823"/>
            <a:ext cx="7640637" cy="4343718"/>
          </a:xfrm>
        </p:spPr>
        <p:txBody>
          <a:bodyPr/>
          <a:lstStyle/>
          <a:p>
            <a:r>
              <a:rPr lang="en-US" dirty="0" smtClean="0"/>
              <a:t>Three versions of lasso selection tool all enable a free-hand draw around image to be selected.</a:t>
            </a:r>
          </a:p>
          <a:p>
            <a:r>
              <a:rPr lang="en-US" sz="2400" dirty="0" smtClean="0"/>
              <a:t>Lasso</a:t>
            </a:r>
          </a:p>
          <a:p>
            <a:pPr lvl="1"/>
            <a:r>
              <a:rPr lang="en-US" sz="2400" dirty="0"/>
              <a:t>Lasso tool is great for drawing freeform segments of a selection border.</a:t>
            </a:r>
          </a:p>
          <a:p>
            <a:r>
              <a:rPr lang="en-US" sz="2400" dirty="0" smtClean="0"/>
              <a:t>Polygonal Lasso</a:t>
            </a:r>
          </a:p>
          <a:p>
            <a:pPr lvl="1"/>
            <a:r>
              <a:rPr lang="en-US" sz="2400" dirty="0"/>
              <a:t>The polygonal lasso is best for straight-edged segments of a selection border.</a:t>
            </a:r>
          </a:p>
          <a:p>
            <a:r>
              <a:rPr lang="en-US" sz="2400" dirty="0" smtClean="0"/>
              <a:t>Magnetic Lasso</a:t>
            </a:r>
          </a:p>
          <a:p>
            <a:pPr lvl="1"/>
            <a:r>
              <a:rPr lang="en-US" sz="2400" dirty="0"/>
              <a:t>The magnetic lasso tool snaps to the edges of defined </a:t>
            </a:r>
            <a:r>
              <a:rPr lang="en-US" sz="2400" dirty="0" smtClean="0"/>
              <a:t>areas (color) </a:t>
            </a:r>
            <a:r>
              <a:rPr lang="en-US" sz="2400" dirty="0"/>
              <a:t>in the </a:t>
            </a:r>
            <a:r>
              <a:rPr lang="en-US" sz="2400" dirty="0" smtClean="0"/>
              <a:t>image.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d30y9cdsu7xlg0.cloudfront.net/png/177528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22" y="4898479"/>
            <a:ext cx="906332" cy="9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30y9cdsu7xlg0.cloudfront.net/png/177503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74" y="3766972"/>
            <a:ext cx="1110209" cy="11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1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Selection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Quick Selection</a:t>
            </a:r>
          </a:p>
          <a:p>
            <a:pPr lvl="1"/>
            <a:r>
              <a:rPr lang="en-US" dirty="0"/>
              <a:t>Use the quick selection tool to quickly “paint” a selection using a round brush </a:t>
            </a:r>
            <a:r>
              <a:rPr lang="en-US" dirty="0" smtClean="0"/>
              <a:t>tip.</a:t>
            </a:r>
          </a:p>
          <a:p>
            <a:r>
              <a:rPr lang="en-US" dirty="0" smtClean="0"/>
              <a:t>Magic Wand</a:t>
            </a:r>
          </a:p>
          <a:p>
            <a:pPr lvl="1"/>
            <a:r>
              <a:rPr lang="en-US" dirty="0"/>
              <a:t>The magic wand will allow you to make selections by color, pattern and stroke </a:t>
            </a:r>
            <a:r>
              <a:rPr lang="en-US" dirty="0" smtClean="0"/>
              <a:t>weight.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Healing Brush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Content Aware</a:t>
            </a:r>
          </a:p>
          <a:p>
            <a:pPr lvl="1"/>
            <a:r>
              <a:rPr lang="en-US" dirty="0"/>
              <a:t>This allows you to replace unwanted parts of the image with pixels near it.</a:t>
            </a:r>
          </a:p>
          <a:p>
            <a:pPr lvl="1"/>
            <a:r>
              <a:rPr lang="en-US" dirty="0"/>
              <a:t>The magic of Content </a:t>
            </a:r>
            <a:r>
              <a:rPr lang="en-US" dirty="0" smtClean="0"/>
              <a:t>Aware </a:t>
            </a:r>
            <a:r>
              <a:rPr lang="en-US" dirty="0"/>
              <a:t>is how it automatically samples the pixels around it to fill in what you want to recolor.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97" y="4469079"/>
            <a:ext cx="2370341" cy="1771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14" y="4465540"/>
            <a:ext cx="2362436" cy="17659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43363" y="5343525"/>
            <a:ext cx="110013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0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354637" cy="4343718"/>
          </a:xfrm>
        </p:spPr>
        <p:txBody>
          <a:bodyPr/>
          <a:lstStyle/>
          <a:p>
            <a:r>
              <a:rPr lang="en-US" dirty="0"/>
              <a:t>Apply and draw with brushes to create artistic </a:t>
            </a:r>
            <a:r>
              <a:rPr lang="en-US" dirty="0" smtClean="0"/>
              <a:t>elements.</a:t>
            </a:r>
          </a:p>
          <a:p>
            <a:r>
              <a:rPr lang="en-US" dirty="0" smtClean="0"/>
              <a:t>Many options in options bar for brushes.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1958430"/>
            <a:ext cx="3014663" cy="45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on a Path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text flows along an open or closed path.</a:t>
            </a:r>
          </a:p>
          <a:p>
            <a:pPr lvl="1"/>
            <a:r>
              <a:rPr lang="en-US" dirty="0"/>
              <a:t>Horizontally, the characters are parallel to the baseline.</a:t>
            </a:r>
          </a:p>
          <a:p>
            <a:pPr lvl="1"/>
            <a:r>
              <a:rPr lang="en-US" dirty="0"/>
              <a:t>Vertically, the characters are perpendicular to the baseline.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9" y="4400550"/>
            <a:ext cx="4800610" cy="1466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85" y="3928281"/>
            <a:ext cx="1972090" cy="2085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888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425"/>
              </a:spcAft>
            </a:pPr>
            <a:r>
              <a:rPr lang="en-US" altLang="en-US" dirty="0"/>
              <a:t>Graphic Editing 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Cropping</a:t>
            </a:r>
            <a:endParaRPr lang="en-US" dirty="0"/>
          </a:p>
          <a:p>
            <a:pPr lvl="1"/>
            <a:r>
              <a:rPr lang="en-US" dirty="0" smtClean="0"/>
              <a:t>Eliminating </a:t>
            </a:r>
            <a:r>
              <a:rPr lang="en-US" dirty="0"/>
              <a:t>unwanted parts of a </a:t>
            </a:r>
            <a:r>
              <a:rPr lang="en-US" dirty="0" smtClean="0"/>
              <a:t>graphic.</a:t>
            </a:r>
            <a:endParaRPr lang="en-US" dirty="0"/>
          </a:p>
          <a:p>
            <a:r>
              <a:rPr lang="en-US" dirty="0" smtClean="0"/>
              <a:t>Scaling</a:t>
            </a:r>
            <a:endParaRPr lang="en-US" dirty="0"/>
          </a:p>
          <a:p>
            <a:pPr lvl="1"/>
            <a:r>
              <a:rPr lang="en-US" dirty="0" smtClean="0"/>
              <a:t>Changing </a:t>
            </a:r>
            <a:r>
              <a:rPr lang="en-US" dirty="0"/>
              <a:t>a graphic’s size dimensions (height and width</a:t>
            </a:r>
            <a:r>
              <a:rPr lang="en-US" dirty="0" smtClean="0"/>
              <a:t>).</a:t>
            </a:r>
          </a:p>
          <a:p>
            <a:r>
              <a:rPr lang="en-US" dirty="0"/>
              <a:t>Layering</a:t>
            </a:r>
          </a:p>
          <a:p>
            <a:pPr lvl="1"/>
            <a:r>
              <a:rPr lang="en-US" dirty="0"/>
              <a:t>Separating components of a design individually or into groups in order to make adjustments specific to the layer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Graphic Editing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  <a:p>
            <a:pPr lvl="1"/>
            <a:r>
              <a:rPr lang="en-US" dirty="0"/>
              <a:t>Surrounding specific part(s) of a graphic to make individual adjustments.</a:t>
            </a:r>
          </a:p>
          <a:p>
            <a:r>
              <a:rPr lang="en-US" dirty="0" smtClean="0"/>
              <a:t>Feathering/Blending</a:t>
            </a:r>
            <a:endParaRPr lang="en-US" dirty="0"/>
          </a:p>
          <a:p>
            <a:pPr lvl="1"/>
            <a:r>
              <a:rPr lang="en-US" dirty="0"/>
              <a:t>smoothing or blurring the edges of an image to help transition into the background or into another image.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1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425"/>
              </a:spcAft>
            </a:pPr>
            <a:r>
              <a:rPr lang="en-US" altLang="en-US" dirty="0"/>
              <a:t>Graphic Editing 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Grids </a:t>
            </a:r>
            <a:r>
              <a:rPr lang="en-US" dirty="0"/>
              <a:t>and Rulers</a:t>
            </a:r>
          </a:p>
          <a:p>
            <a:pPr lvl="1"/>
            <a:r>
              <a:rPr lang="en-US" dirty="0" smtClean="0"/>
              <a:t>Measuring </a:t>
            </a:r>
            <a:r>
              <a:rPr lang="en-US" dirty="0"/>
              <a:t>tools used to assist in the scaling, arranging, and spacing of design </a:t>
            </a:r>
            <a:r>
              <a:rPr lang="en-US" dirty="0" smtClean="0"/>
              <a:t>components.</a:t>
            </a:r>
            <a:endParaRPr lang="en-US" dirty="0"/>
          </a:p>
          <a:p>
            <a:r>
              <a:rPr lang="en-US" dirty="0"/>
              <a:t>Gradient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gradual change of color within a design </a:t>
            </a:r>
            <a:r>
              <a:rPr lang="en-US" dirty="0" smtClean="0"/>
              <a:t>component.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Graphic Editing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  <a:p>
            <a:pPr lvl="1"/>
            <a:r>
              <a:rPr lang="en-US" dirty="0"/>
              <a:t>Preset </a:t>
            </a:r>
            <a:r>
              <a:rPr lang="en-US" dirty="0" smtClean="0"/>
              <a:t>effects applied to entire graphic </a:t>
            </a:r>
            <a:r>
              <a:rPr lang="en-US" dirty="0"/>
              <a:t>used to quickly adjust a graphic’s </a:t>
            </a:r>
            <a:r>
              <a:rPr lang="en-US" dirty="0" smtClean="0"/>
              <a:t>appearance.</a:t>
            </a:r>
          </a:p>
          <a:p>
            <a:r>
              <a:rPr lang="en-US" dirty="0" smtClean="0"/>
              <a:t>Layer Styles</a:t>
            </a:r>
          </a:p>
          <a:p>
            <a:pPr lvl="1"/>
            <a:r>
              <a:rPr lang="en-US" dirty="0" smtClean="0"/>
              <a:t>Preset </a:t>
            </a:r>
            <a:r>
              <a:rPr lang="en-US" dirty="0"/>
              <a:t>effects applied to graphics and/or text within a </a:t>
            </a:r>
            <a:r>
              <a:rPr lang="en-US" dirty="0" smtClean="0"/>
              <a:t>layer that </a:t>
            </a:r>
            <a:r>
              <a:rPr lang="en-US" dirty="0"/>
              <a:t>add depth and </a:t>
            </a:r>
            <a:r>
              <a:rPr lang="en-US" dirty="0" smtClean="0"/>
              <a:t>dimension.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11825" y="4459189"/>
            <a:ext cx="6257925" cy="1600200"/>
            <a:chOff x="1358900" y="4064000"/>
            <a:chExt cx="6257925" cy="16002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00" y="4140200"/>
              <a:ext cx="1727200" cy="77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300" y="4064000"/>
              <a:ext cx="1803400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900" y="4838700"/>
              <a:ext cx="3486150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4787900"/>
              <a:ext cx="2295525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085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and Stroke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5240337" cy="4343718"/>
          </a:xfrm>
        </p:spPr>
        <p:txBody>
          <a:bodyPr/>
          <a:lstStyle/>
          <a:p>
            <a:r>
              <a:rPr lang="en-US" dirty="0"/>
              <a:t>Stroke is the outline of a </a:t>
            </a:r>
            <a:r>
              <a:rPr lang="en-US" dirty="0" smtClean="0"/>
              <a:t>shape, text or image.</a:t>
            </a:r>
            <a:endParaRPr lang="en-US" dirty="0"/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Style</a:t>
            </a:r>
            <a:endParaRPr lang="en-US" dirty="0"/>
          </a:p>
          <a:p>
            <a:r>
              <a:rPr lang="en-US" dirty="0" smtClean="0"/>
              <a:t>Fill is the inside color of a closed shape.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38" y="1933955"/>
            <a:ext cx="2943656" cy="1952625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6057901" y="4157663"/>
            <a:ext cx="1928812" cy="1928812"/>
          </a:xfrm>
          <a:prstGeom prst="star5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repeating pattern fills the image with a unique assortment of shapes and colors.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5" y="3271839"/>
            <a:ext cx="5097586" cy="24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Transform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088" y="1817371"/>
            <a:ext cx="6231159" cy="4343718"/>
          </a:xfrm>
        </p:spPr>
        <p:txBody>
          <a:bodyPr/>
          <a:lstStyle/>
          <a:p>
            <a:r>
              <a:rPr lang="en-US" dirty="0" smtClean="0"/>
              <a:t>Change by using rotate</a:t>
            </a:r>
            <a:r>
              <a:rPr lang="en-US" dirty="0"/>
              <a:t>, scale, skew, distort, </a:t>
            </a:r>
            <a:r>
              <a:rPr lang="en-US" dirty="0" smtClean="0"/>
              <a:t>or perspective </a:t>
            </a:r>
            <a:r>
              <a:rPr lang="en-US" dirty="0"/>
              <a:t>in one continuous </a:t>
            </a:r>
            <a:r>
              <a:rPr lang="en-US" dirty="0" smtClean="0"/>
              <a:t>operation. Instead </a:t>
            </a:r>
            <a:r>
              <a:rPr lang="en-US" dirty="0"/>
              <a:t>of choosing different commands, you simply hold down a key on your keyboard to switch between transformation types. </a:t>
            </a:r>
            <a:endParaRPr lang="en-US" dirty="0" smtClean="0"/>
          </a:p>
          <a:p>
            <a:r>
              <a:rPr lang="en-US" dirty="0"/>
              <a:t>Rotating an object turns it around a fixed point that you choose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Hold Shift while resizing to keep the proportions or use Scale instead.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7114" y="2658140"/>
            <a:ext cx="3753409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Straighten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dirty="0"/>
              <a:t>crop tool, you can straighten the image. </a:t>
            </a:r>
          </a:p>
          <a:p>
            <a:r>
              <a:rPr lang="en-US" dirty="0"/>
              <a:t>Choose Straighten Tool by clicking on its icon in the Options Bar or press CTRL/CMD while the crop tool is active.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3746705"/>
            <a:ext cx="3316777" cy="2211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65" y="3743325"/>
            <a:ext cx="3316908" cy="220837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200525" y="4714875"/>
            <a:ext cx="87153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75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C9A900AE-FFCF-2D47-B7B9-CB8D461213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06E8116E-A0A6-194E-8D1C-5687C1BBBCD7}" vid="{612F2995-356A-4340-9C5F-3474325B9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I PowerPoint Template</Template>
  <TotalTime>305</TotalTime>
  <Words>558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AppleSymbols</vt:lpstr>
      <vt:lpstr>Arial</vt:lpstr>
      <vt:lpstr>Calibri</vt:lpstr>
      <vt:lpstr>Calibri Light</vt:lpstr>
      <vt:lpstr>Wingdings</vt:lpstr>
      <vt:lpstr>Office Theme</vt:lpstr>
      <vt:lpstr>Custom Design</vt:lpstr>
      <vt:lpstr>Adobe Visual Design 4.00 Apply procedures to manipulate images using Adobe Photoshop (17%)</vt:lpstr>
      <vt:lpstr>Graphic Editing Terms</vt:lpstr>
      <vt:lpstr>Graphic Editing Terms</vt:lpstr>
      <vt:lpstr>Graphic Editing Terms</vt:lpstr>
      <vt:lpstr>Graphic Editing Terms</vt:lpstr>
      <vt:lpstr>Fill and Stroke</vt:lpstr>
      <vt:lpstr>Patterns</vt:lpstr>
      <vt:lpstr>Free Transform</vt:lpstr>
      <vt:lpstr>Straighten Tool</vt:lpstr>
      <vt:lpstr>Selection Tools</vt:lpstr>
      <vt:lpstr>Marquee Selection</vt:lpstr>
      <vt:lpstr>Lasso Selection </vt:lpstr>
      <vt:lpstr>Other Selection Tools</vt:lpstr>
      <vt:lpstr>Spot Healing Brush Options</vt:lpstr>
      <vt:lpstr>Brush Tool</vt:lpstr>
      <vt:lpstr>Type on a Path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###.##  #% Objective Wording</dc:title>
  <dc:creator>Microsoft Office User</dc:creator>
  <cp:lastModifiedBy>Stiles, Natasha (CAM)</cp:lastModifiedBy>
  <cp:revision>28</cp:revision>
  <dcterms:created xsi:type="dcterms:W3CDTF">2016-04-26T14:56:30Z</dcterms:created>
  <dcterms:modified xsi:type="dcterms:W3CDTF">2017-01-13T17:41:54Z</dcterms:modified>
</cp:coreProperties>
</file>