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3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1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" y="5232089"/>
            <a:ext cx="8686801" cy="12011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</a:t>
            </a:r>
            <a:r>
              <a:rPr lang="en-US" altLang="en-US" sz="3200" dirty="0" smtClean="0">
                <a:latin typeface="Calibri" charset="0"/>
              </a:rPr>
              <a:t>Design</a:t>
            </a:r>
            <a:r>
              <a:rPr lang="en-US" altLang="en-US" sz="3200" dirty="0">
                <a:latin typeface="Calibri" charset="0"/>
              </a:rPr>
              <a:t/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200" dirty="0" smtClean="0">
                <a:latin typeface="Calibri" charset="0"/>
              </a:rPr>
              <a:t>5.00 </a:t>
            </a:r>
            <a:r>
              <a:rPr lang="en-US" altLang="en-US" sz="2200" dirty="0">
                <a:latin typeface="Calibri" charset="0"/>
              </a:rPr>
              <a:t>Apply procedures to publish digital images using Adobe </a:t>
            </a:r>
            <a:r>
              <a:rPr lang="en-US" altLang="en-US" sz="2200" dirty="0" smtClean="0">
                <a:latin typeface="Calibri" charset="0"/>
              </a:rPr>
              <a:t>Photoshop (</a:t>
            </a:r>
            <a:r>
              <a:rPr lang="en-US" altLang="en-US" sz="2200" dirty="0">
                <a:latin typeface="Calibri" charset="0"/>
              </a:rPr>
              <a:t>2</a:t>
            </a:r>
            <a:r>
              <a:rPr lang="en-US" altLang="en-US" sz="2200" dirty="0" smtClean="0">
                <a:latin typeface="Calibri" charset="0"/>
              </a:rPr>
              <a:t>%)</a:t>
            </a:r>
            <a:br>
              <a:rPr lang="en-US" altLang="en-US" sz="2200" dirty="0" smtClean="0">
                <a:latin typeface="Calibri" charset="0"/>
              </a:rPr>
            </a:br>
            <a:r>
              <a:rPr lang="en-US" altLang="en-US" sz="2200" dirty="0" smtClean="0">
                <a:latin typeface="Calibri" charset="0"/>
              </a:rPr>
              <a:t>10.00 </a:t>
            </a:r>
            <a:r>
              <a:rPr lang="en-US" altLang="en-US" sz="2200" dirty="0">
                <a:latin typeface="Calibri" charset="0"/>
              </a:rPr>
              <a:t>Apply procedures to publish illustrations using Adobe Illustrator (</a:t>
            </a:r>
            <a:r>
              <a:rPr lang="en-US" altLang="en-US" sz="2200" dirty="0" smtClean="0">
                <a:latin typeface="Calibri" charset="0"/>
              </a:rPr>
              <a:t>1%)</a:t>
            </a:r>
            <a:endParaRPr lang="en-US" sz="22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Optimize the graphic for specific client needs, including :</a:t>
            </a:r>
          </a:p>
          <a:p>
            <a:pPr lvl="1"/>
            <a:r>
              <a:rPr lang="en-US" dirty="0" smtClean="0"/>
              <a:t>File format </a:t>
            </a:r>
            <a:r>
              <a:rPr lang="en-US" dirty="0"/>
              <a:t>requirements</a:t>
            </a:r>
          </a:p>
          <a:p>
            <a:pPr lvl="1"/>
            <a:r>
              <a:rPr lang="en-US" dirty="0"/>
              <a:t>File </a:t>
            </a:r>
            <a:r>
              <a:rPr lang="en-US" dirty="0" smtClean="0"/>
              <a:t>size requirements</a:t>
            </a:r>
          </a:p>
          <a:p>
            <a:pPr lvl="1"/>
            <a:r>
              <a:rPr lang="en-US" dirty="0" smtClean="0"/>
              <a:t>File name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752850"/>
            <a:ext cx="2520950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7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for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745931"/>
            <a:ext cx="8278812" cy="4343718"/>
          </a:xfrm>
        </p:spPr>
        <p:txBody>
          <a:bodyPr/>
          <a:lstStyle/>
          <a:p>
            <a:r>
              <a:rPr lang="en-US" dirty="0" smtClean="0"/>
              <a:t>Use Export/Save for Web command.</a:t>
            </a:r>
          </a:p>
          <a:p>
            <a:r>
              <a:rPr lang="en-US" dirty="0" smtClean="0"/>
              <a:t>Save in web friendly format for faster download, i.e.</a:t>
            </a:r>
          </a:p>
          <a:p>
            <a:pPr lvl="1"/>
            <a:r>
              <a:rPr lang="en-US" sz="2400" dirty="0" smtClean="0"/>
              <a:t>JPEG</a:t>
            </a:r>
          </a:p>
          <a:p>
            <a:pPr lvl="1"/>
            <a:r>
              <a:rPr lang="en-US" sz="2400" dirty="0" smtClean="0"/>
              <a:t>GIF</a:t>
            </a:r>
          </a:p>
          <a:p>
            <a:pPr lvl="1"/>
            <a:r>
              <a:rPr lang="en-US" sz="2400" dirty="0" smtClean="0"/>
              <a:t>PNG</a:t>
            </a:r>
          </a:p>
          <a:p>
            <a:pPr lvl="1"/>
            <a:r>
              <a:rPr lang="en-US" sz="2400" dirty="0" smtClean="0"/>
              <a:t>PDF</a:t>
            </a:r>
          </a:p>
          <a:p>
            <a:r>
              <a:rPr lang="en-US" dirty="0" smtClean="0"/>
              <a:t>Adjust file quality and compression.</a:t>
            </a:r>
          </a:p>
          <a:p>
            <a:r>
              <a:rPr lang="en-US" dirty="0" smtClean="0"/>
              <a:t>For </a:t>
            </a:r>
            <a:r>
              <a:rPr lang="en-US" dirty="0"/>
              <a:t>working purposes, </a:t>
            </a:r>
            <a:r>
              <a:rPr lang="en-US" dirty="0" smtClean="0"/>
              <a:t>incorporate </a:t>
            </a:r>
            <a:r>
              <a:rPr lang="en-US" dirty="0"/>
              <a:t>some of the settings into </a:t>
            </a:r>
            <a:r>
              <a:rPr lang="en-US" dirty="0" smtClean="0"/>
              <a:t>the filename</a:t>
            </a:r>
            <a:r>
              <a:rPr lang="en-US" dirty="0"/>
              <a:t>, </a:t>
            </a:r>
            <a:r>
              <a:rPr lang="en-US" dirty="0" smtClean="0"/>
              <a:t>such as “</a:t>
            </a:r>
            <a:r>
              <a:rPr lang="en-US" dirty="0" err="1" smtClean="0"/>
              <a:t>banner_medium.jpg</a:t>
            </a:r>
            <a:r>
              <a:rPr lang="en-US" dirty="0" smtClean="0"/>
              <a:t>” for </a:t>
            </a:r>
            <a:r>
              <a:rPr lang="en-US" dirty="0"/>
              <a:t>an </a:t>
            </a:r>
            <a:r>
              <a:rPr lang="en-US" dirty="0" smtClean="0"/>
              <a:t>image saved </a:t>
            </a:r>
            <a:r>
              <a:rPr lang="en-US" dirty="0"/>
              <a:t>as a medium-quality JPEG.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for Web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1" y="1746552"/>
            <a:ext cx="6508750" cy="49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3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for Print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Set image resolution to 300 </a:t>
            </a:r>
            <a:r>
              <a:rPr lang="en-US" dirty="0" err="1" smtClean="0"/>
              <a:t>ppi</a:t>
            </a:r>
            <a:r>
              <a:rPr lang="en-US" dirty="0" smtClean="0"/>
              <a:t> for better quality.</a:t>
            </a:r>
          </a:p>
          <a:p>
            <a:r>
              <a:rPr lang="en-US" dirty="0" smtClean="0"/>
              <a:t>Convert to CMYK (if sending to offset printer)</a:t>
            </a:r>
          </a:p>
          <a:p>
            <a:r>
              <a:rPr lang="en-US" dirty="0" smtClean="0"/>
              <a:t>Use lossless or un-compressed format.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05200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Print Settings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1731529"/>
            <a:ext cx="5575300" cy="49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for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images of various aspect ratios so that they appear </a:t>
            </a:r>
            <a:r>
              <a:rPr lang="en-US" dirty="0" smtClean="0"/>
              <a:t>properly on video devices.</a:t>
            </a:r>
          </a:p>
          <a:p>
            <a:r>
              <a:rPr lang="en-US" dirty="0" smtClean="0"/>
              <a:t>Using </a:t>
            </a:r>
            <a:r>
              <a:rPr lang="en-US" dirty="0"/>
              <a:t>the options in the Size menu, you can produce images for specific </a:t>
            </a:r>
            <a:r>
              <a:rPr lang="en-US" dirty="0" smtClean="0"/>
              <a:t>video systems—NTSC</a:t>
            </a:r>
            <a:r>
              <a:rPr lang="en-US" dirty="0"/>
              <a:t>, PAL, or </a:t>
            </a:r>
            <a:r>
              <a:rPr lang="en-US" dirty="0" smtClean="0"/>
              <a:t>HDTV.</a:t>
            </a:r>
          </a:p>
          <a:p>
            <a:r>
              <a:rPr lang="en-US" dirty="0" smtClean="0"/>
              <a:t>Use safe zones to </a:t>
            </a:r>
            <a:r>
              <a:rPr lang="en-US" dirty="0"/>
              <a:t>ensure that everything fits within the area that most </a:t>
            </a:r>
            <a:r>
              <a:rPr lang="en-US" dirty="0" smtClean="0"/>
              <a:t>TVs display</a:t>
            </a:r>
            <a:r>
              <a:rPr lang="en-US" dirty="0"/>
              <a:t>, keep text within the title-safe margins, and all other important elements within the action-safe </a:t>
            </a:r>
            <a:r>
              <a:rPr lang="en-US" dirty="0" smtClean="0"/>
              <a:t>margins.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Video Settings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3516312" cy="4343718"/>
          </a:xfrm>
        </p:spPr>
        <p:txBody>
          <a:bodyPr/>
          <a:lstStyle/>
          <a:p>
            <a:r>
              <a:rPr lang="en-US" dirty="0" smtClean="0"/>
              <a:t>Create a new document.</a:t>
            </a:r>
          </a:p>
          <a:p>
            <a:r>
              <a:rPr lang="en-US" dirty="0" smtClean="0"/>
              <a:t>Choose Film &amp; Video preset.</a:t>
            </a:r>
          </a:p>
          <a:p>
            <a:r>
              <a:rPr lang="en-US" dirty="0" smtClean="0"/>
              <a:t>Choose appropriate size option.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853338"/>
            <a:ext cx="4552951" cy="45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137</TotalTime>
  <Words>208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5.00 Apply procedures to publish digital images using Adobe Photoshop (2%) 10.00 Apply procedures to publish illustrations using Adobe Illustrator (1%)</vt:lpstr>
      <vt:lpstr>Publish Graphics</vt:lpstr>
      <vt:lpstr>Optimize for Web</vt:lpstr>
      <vt:lpstr>Optimize for Web</vt:lpstr>
      <vt:lpstr>Generate for Print</vt:lpstr>
      <vt:lpstr>Adjust Print Settings</vt:lpstr>
      <vt:lpstr>Images for Video</vt:lpstr>
      <vt:lpstr>Adjust Video Settings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20</cp:revision>
  <dcterms:created xsi:type="dcterms:W3CDTF">2016-04-26T14:56:30Z</dcterms:created>
  <dcterms:modified xsi:type="dcterms:W3CDTF">2017-01-13T17:44:42Z</dcterms:modified>
</cp:coreProperties>
</file>