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10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Design</a:t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8.00 </a:t>
            </a:r>
            <a:r>
              <a:rPr lang="en-US" altLang="en-US" sz="2800" dirty="0">
                <a:latin typeface="Calibri" charset="0"/>
              </a:rPr>
              <a:t>Understanding Adobe Illustrator interface </a:t>
            </a:r>
            <a:r>
              <a:rPr lang="en-US" altLang="en-US" sz="2800" dirty="0" smtClean="0">
                <a:latin typeface="Calibri" charset="0"/>
              </a:rPr>
              <a:t>(</a:t>
            </a:r>
            <a:r>
              <a:rPr lang="en-US" altLang="en-US" sz="2800" dirty="0">
                <a:latin typeface="Calibri" charset="0"/>
              </a:rPr>
              <a:t>2</a:t>
            </a:r>
            <a:r>
              <a:rPr lang="en-US" altLang="en-US" sz="2800" dirty="0" smtClean="0">
                <a:latin typeface="Calibri" charset="0"/>
              </a:rPr>
              <a:t>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Illustrator Interface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35" y="1722245"/>
            <a:ext cx="5615898" cy="48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 in Illustrator Workspace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Workspace is same as </a:t>
            </a:r>
            <a:r>
              <a:rPr lang="en-US" dirty="0" err="1" smtClean="0"/>
              <a:t>PhotoShop</a:t>
            </a:r>
            <a:r>
              <a:rPr lang="en-US" dirty="0" smtClean="0"/>
              <a:t> with a few new tools and panels.</a:t>
            </a:r>
          </a:p>
          <a:p>
            <a:r>
              <a:rPr lang="en-US" dirty="0" smtClean="0"/>
              <a:t>Options </a:t>
            </a:r>
            <a:r>
              <a:rPr lang="en-US" dirty="0"/>
              <a:t>Bar Control Panel</a:t>
            </a:r>
          </a:p>
          <a:p>
            <a:r>
              <a:rPr lang="en-US" dirty="0" smtClean="0"/>
              <a:t>Document Panel</a:t>
            </a:r>
          </a:p>
          <a:p>
            <a:r>
              <a:rPr lang="en-US" dirty="0" smtClean="0"/>
              <a:t>Tools Panel</a:t>
            </a:r>
          </a:p>
          <a:p>
            <a:r>
              <a:rPr lang="en-US" dirty="0" smtClean="0"/>
              <a:t>History Panel</a:t>
            </a:r>
          </a:p>
          <a:p>
            <a:r>
              <a:rPr lang="en-US" dirty="0" smtClean="0"/>
              <a:t>Color Panel</a:t>
            </a:r>
          </a:p>
          <a:p>
            <a:r>
              <a:rPr lang="en-US" dirty="0" smtClean="0"/>
              <a:t>Layers Panel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Panel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40" y="1823180"/>
            <a:ext cx="4672975" cy="49149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3376404" cy="4343718"/>
          </a:xfrm>
        </p:spPr>
        <p:txBody>
          <a:bodyPr/>
          <a:lstStyle/>
          <a:p>
            <a:r>
              <a:rPr lang="en-US" dirty="0" smtClean="0"/>
              <a:t>Tools grouped and hidden similar to </a:t>
            </a:r>
            <a:r>
              <a:rPr lang="en-US" dirty="0" err="1" smtClean="0"/>
              <a:t>PhotoShop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 new Illustrator tools.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78812" cy="4343718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mathematic equations and geometric </a:t>
            </a:r>
            <a:r>
              <a:rPr lang="en-US" dirty="0" smtClean="0"/>
              <a:t>elements (points</a:t>
            </a:r>
            <a:r>
              <a:rPr lang="en-US" dirty="0"/>
              <a:t>, lines, and shapes) to create </a:t>
            </a:r>
            <a:r>
              <a:rPr lang="en-US" dirty="0" smtClean="0"/>
              <a:t>art.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scaled infinitely, without any loss of quality or </a:t>
            </a:r>
            <a:r>
              <a:rPr lang="en-US" dirty="0" smtClean="0"/>
              <a:t>fidelity.</a:t>
            </a:r>
          </a:p>
          <a:p>
            <a:r>
              <a:rPr lang="en-US" dirty="0" smtClean="0"/>
              <a:t>Watch this video: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26" y="3440033"/>
            <a:ext cx="4773535" cy="2609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4019550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helpx.adobe.com</a:t>
            </a:r>
            <a:r>
              <a:rPr lang="en-US" dirty="0"/>
              <a:t>/illustrator/how-to/</a:t>
            </a:r>
            <a:r>
              <a:rPr lang="en-US" dirty="0" err="1"/>
              <a:t>what-is-illustrator.html?set</a:t>
            </a:r>
            <a:r>
              <a:rPr lang="en-US" dirty="0"/>
              <a:t>=illustrator--get-started-</a:t>
            </a:r>
          </a:p>
        </p:txBody>
      </p:sp>
    </p:spTree>
    <p:extLst>
      <p:ext uri="{BB962C8B-B14F-4D97-AF65-F5344CB8AC3E}">
        <p14:creationId xmlns:p14="http://schemas.microsoft.com/office/powerpoint/2010/main" val="20021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Vector art is usually created in Adobe </a:t>
            </a:r>
            <a:r>
              <a:rPr lang="en-US" dirty="0" smtClean="0"/>
              <a:t>Illustrator. </a:t>
            </a:r>
          </a:p>
          <a:p>
            <a:r>
              <a:rPr lang="en-US" dirty="0" smtClean="0"/>
              <a:t>The </a:t>
            </a:r>
            <a:r>
              <a:rPr lang="en-US" dirty="0"/>
              <a:t>four most common Vector file extensions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ai</a:t>
            </a:r>
            <a:r>
              <a:rPr lang="en-US" dirty="0" smtClean="0"/>
              <a:t> – Adobe </a:t>
            </a:r>
            <a:r>
              <a:rPr lang="en-US" dirty="0"/>
              <a:t>I</a:t>
            </a:r>
            <a:r>
              <a:rPr lang="en-US" dirty="0" smtClean="0"/>
              <a:t>llustrator</a:t>
            </a:r>
          </a:p>
          <a:p>
            <a:pPr lvl="1"/>
            <a:r>
              <a:rPr lang="en-US" dirty="0" smtClean="0"/>
              <a:t>.pdf – Portable Document </a:t>
            </a:r>
            <a:r>
              <a:rPr lang="en-US" dirty="0"/>
              <a:t>F</a:t>
            </a:r>
            <a:r>
              <a:rPr lang="en-US" dirty="0" smtClean="0"/>
              <a:t>ormat</a:t>
            </a:r>
          </a:p>
          <a:p>
            <a:pPr lvl="1"/>
            <a:r>
              <a:rPr lang="en-US" dirty="0" smtClean="0"/>
              <a:t>.eps -</a:t>
            </a:r>
            <a:r>
              <a:rPr lang="en-US" dirty="0"/>
              <a:t>Encapsulated Postscript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svg</a:t>
            </a:r>
            <a:r>
              <a:rPr lang="en-US" dirty="0" smtClean="0"/>
              <a:t> – Scaled </a:t>
            </a:r>
            <a:r>
              <a:rPr lang="en-US" dirty="0"/>
              <a:t>V</a:t>
            </a:r>
            <a:r>
              <a:rPr lang="en-US" dirty="0" smtClean="0"/>
              <a:t>ector </a:t>
            </a:r>
            <a:r>
              <a:rPr lang="en-US" dirty="0"/>
              <a:t>G</a:t>
            </a:r>
            <a:r>
              <a:rPr lang="en-US" dirty="0" smtClean="0"/>
              <a:t>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Vector?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905401" cy="4343718"/>
          </a:xfrm>
        </p:spPr>
        <p:txBody>
          <a:bodyPr/>
          <a:lstStyle/>
          <a:p>
            <a:r>
              <a:rPr lang="en-US" dirty="0" smtClean="0"/>
              <a:t>Just </a:t>
            </a:r>
            <a:r>
              <a:rPr lang="en-US" dirty="0"/>
              <a:t>because a file is saved in one of these formats, does not mean that it is truly vector </a:t>
            </a:r>
            <a:r>
              <a:rPr lang="en-US" dirty="0" smtClean="0"/>
              <a:t>art.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to make sure that it was created as vector art. </a:t>
            </a:r>
            <a:endParaRPr lang="en-US" dirty="0" smtClean="0"/>
          </a:p>
          <a:p>
            <a:r>
              <a:rPr lang="en-US" dirty="0" smtClean="0"/>
              <a:t>In vector </a:t>
            </a:r>
            <a:r>
              <a:rPr lang="en-US" dirty="0"/>
              <a:t>editing program, open your art file, and use the selection tool on an area within the art. You </a:t>
            </a:r>
            <a:r>
              <a:rPr lang="en-US" dirty="0" smtClean="0"/>
              <a:t>should see the vector editing nodes.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88" y="1959963"/>
            <a:ext cx="3369038" cy="33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345</TotalTime>
  <Words>204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8.00 Understanding Adobe Illustrator interface (2%)</vt:lpstr>
      <vt:lpstr>Illustrator Interface</vt:lpstr>
      <vt:lpstr>Panels in Illustrator Workspace</vt:lpstr>
      <vt:lpstr>Tools Panel</vt:lpstr>
      <vt:lpstr>Vector Images</vt:lpstr>
      <vt:lpstr>Vector Formats</vt:lpstr>
      <vt:lpstr>Is it a Vector?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25</cp:revision>
  <dcterms:created xsi:type="dcterms:W3CDTF">2016-04-26T14:56:30Z</dcterms:created>
  <dcterms:modified xsi:type="dcterms:W3CDTF">2017-01-13T17:55:35Z</dcterms:modified>
</cp:coreProperties>
</file>