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84" r:id="rId4"/>
    <p:sldId id="283" r:id="rId5"/>
    <p:sldId id="288" r:id="rId6"/>
    <p:sldId id="289" r:id="rId7"/>
    <p:sldId id="290" r:id="rId8"/>
    <p:sldId id="287" r:id="rId9"/>
    <p:sldId id="280" r:id="rId10"/>
    <p:sldId id="279" r:id="rId11"/>
    <p:sldId id="291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3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9.00 </a:t>
            </a:r>
            <a:r>
              <a:rPr lang="en-US" altLang="en-US" sz="2800" dirty="0">
                <a:latin typeface="Calibri" charset="0"/>
              </a:rPr>
              <a:t>Apply procedures to create illustrations using Adobe Illustrator </a:t>
            </a:r>
            <a:r>
              <a:rPr lang="en-US" altLang="en-US" sz="2800" dirty="0" smtClean="0">
                <a:latin typeface="Calibri" charset="0"/>
              </a:rPr>
              <a:t>(10%)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area type the text fills in a closed path.</a:t>
            </a:r>
          </a:p>
          <a:p>
            <a:r>
              <a:rPr lang="en-US" dirty="0"/>
              <a:t>Use this when you want text to appear inside a shape or object.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9" y="3271838"/>
            <a:ext cx="3011229" cy="31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Point type begins right where you click and does not automatically wrap to the next line.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19018"/>
          <a:stretch/>
        </p:blipFill>
        <p:spPr>
          <a:xfrm>
            <a:off x="1497798" y="2933953"/>
            <a:ext cx="2822925" cy="2957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9943" y="4551446"/>
            <a:ext cx="3581667" cy="1015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 dirty="0" smtClean="0">
                <a:latin typeface="Century Gothic" panose="020B0502020202020204" pitchFamily="34" charset="0"/>
              </a:rPr>
              <a:t>In the example, the text began with Point Type.  It does not wrap around to the next line.  The text continues off the page indefinitely</a:t>
            </a:r>
            <a:r>
              <a:rPr lang="en-US" kern="1200" dirty="0" smtClean="0"/>
              <a:t>.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11702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54637" cy="4343718"/>
          </a:xfrm>
        </p:spPr>
        <p:txBody>
          <a:bodyPr/>
          <a:lstStyle/>
          <a:p>
            <a:r>
              <a:rPr lang="en-US" dirty="0"/>
              <a:t>Apply and draw with brushes to create artistic </a:t>
            </a:r>
            <a:r>
              <a:rPr lang="en-US" dirty="0" smtClean="0"/>
              <a:t>elements.</a:t>
            </a:r>
          </a:p>
          <a:p>
            <a:r>
              <a:rPr lang="en-US" dirty="0" smtClean="0"/>
              <a:t>Many options in options bar for brushes.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958430"/>
            <a:ext cx="3014663" cy="45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the pen tool to add and delete anchor points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" y="2757488"/>
            <a:ext cx="8145308" cy="27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Point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point on a path that indicates a change of direction.</a:t>
            </a:r>
          </a:p>
          <a:p>
            <a:r>
              <a:rPr lang="en-US" dirty="0"/>
              <a:t>You can add anchor points or delete anchor points to change the shape of a path.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3877056"/>
            <a:ext cx="4207996" cy="24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arc tool is used to </a:t>
            </a:r>
            <a:r>
              <a:rPr lang="en-US" dirty="0" smtClean="0"/>
              <a:t>create </a:t>
            </a:r>
            <a:r>
              <a:rPr lang="en-US" dirty="0"/>
              <a:t>curved lines.</a:t>
            </a:r>
          </a:p>
          <a:p>
            <a:pPr lvl="1"/>
            <a:r>
              <a:rPr lang="en-US" dirty="0"/>
              <a:t>Drag the line around to curve at different arrows.</a:t>
            </a:r>
          </a:p>
          <a:p>
            <a:pPr lvl="1"/>
            <a:r>
              <a:rPr lang="en-US" dirty="0"/>
              <a:t>Press up and down arrows to increase and decrease height of angles.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92" y="3562700"/>
            <a:ext cx="2857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 adjust a </a:t>
            </a:r>
            <a:r>
              <a:rPr lang="en-US" dirty="0" smtClean="0"/>
              <a:t>spiral’s shape by: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adius </a:t>
            </a:r>
            <a:r>
              <a:rPr lang="en-US" dirty="0"/>
              <a:t>(distance from the center to the outermost point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Decay </a:t>
            </a:r>
            <a:r>
              <a:rPr lang="en-US" dirty="0"/>
              <a:t>percentage (amount the wind decreases)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segments</a:t>
            </a:r>
          </a:p>
          <a:p>
            <a:pPr lvl="1"/>
            <a:r>
              <a:rPr lang="en-US" dirty="0" smtClean="0"/>
              <a:t>Style </a:t>
            </a:r>
            <a:r>
              <a:rPr lang="en-US" dirty="0"/>
              <a:t>options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61" y="3808102"/>
            <a:ext cx="2518601" cy="23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68925" cy="4343718"/>
          </a:xfrm>
        </p:spPr>
        <p:txBody>
          <a:bodyPr/>
          <a:lstStyle/>
          <a:p>
            <a:r>
              <a:rPr lang="en-US" dirty="0" smtClean="0"/>
              <a:t>Open Path</a:t>
            </a:r>
          </a:p>
          <a:p>
            <a:pPr lvl="1"/>
            <a:r>
              <a:rPr lang="en-US" dirty="0"/>
              <a:t>Open paths do not end.  They don’t connect back to the original anchor point.</a:t>
            </a:r>
          </a:p>
          <a:p>
            <a:r>
              <a:rPr lang="en-US" dirty="0" smtClean="0"/>
              <a:t>Closed Path</a:t>
            </a:r>
          </a:p>
          <a:p>
            <a:pPr lvl="1"/>
            <a:r>
              <a:rPr lang="en-US" dirty="0"/>
              <a:t>A closed path has the same beginning and ending point.  </a:t>
            </a:r>
          </a:p>
          <a:p>
            <a:pPr lvl="1"/>
            <a:r>
              <a:rPr lang="en-US" dirty="0"/>
              <a:t>It forms a complete shape than can be filled with color or text.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32" y="1900030"/>
            <a:ext cx="2999581" cy="231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/>
          <a:stretch/>
        </p:blipFill>
        <p:spPr>
          <a:xfrm>
            <a:off x="6415088" y="4305681"/>
            <a:ext cx="1541928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2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Shearing objects will slant or skew the object.  This is great for casting shadows.</a:t>
            </a:r>
          </a:p>
          <a:p>
            <a:r>
              <a:rPr lang="en-US" dirty="0" smtClean="0"/>
              <a:t>Distorting </a:t>
            </a:r>
            <a:r>
              <a:rPr lang="en-US" dirty="0"/>
              <a:t>objects is best with the liquefy tool.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76" y="3857625"/>
            <a:ext cx="3219094" cy="18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the Image Trace to automatically trace an image.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2538411"/>
            <a:ext cx="4514849" cy="39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302</TotalTime>
  <Words>294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AppleSymbols</vt:lpstr>
      <vt:lpstr>Arial</vt:lpstr>
      <vt:lpstr>Calibri</vt:lpstr>
      <vt:lpstr>Calibri Light</vt:lpstr>
      <vt:lpstr>Century Gothic</vt:lpstr>
      <vt:lpstr>Wingdings</vt:lpstr>
      <vt:lpstr>Office Theme</vt:lpstr>
      <vt:lpstr>Custom Design</vt:lpstr>
      <vt:lpstr>Adobe Visual Design 9.00 Apply procedures to create illustrations using Adobe Illustrator (10%)</vt:lpstr>
      <vt:lpstr>Brush Tool</vt:lpstr>
      <vt:lpstr>Pen Tool</vt:lpstr>
      <vt:lpstr>Anchor Point</vt:lpstr>
      <vt:lpstr>Arc Tool</vt:lpstr>
      <vt:lpstr>Spiral</vt:lpstr>
      <vt:lpstr>Paths</vt:lpstr>
      <vt:lpstr>Shear</vt:lpstr>
      <vt:lpstr>Image Trace</vt:lpstr>
      <vt:lpstr>Area Type</vt:lpstr>
      <vt:lpstr>Point Type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30</cp:revision>
  <dcterms:created xsi:type="dcterms:W3CDTF">2016-04-26T14:56:30Z</dcterms:created>
  <dcterms:modified xsi:type="dcterms:W3CDTF">2017-01-13T17:57:05Z</dcterms:modified>
</cp:coreProperties>
</file>